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4660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136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589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41113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3519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464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974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309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656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733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131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D6042-0BA3-4C70-86A2-0164F5933BBA}" type="datetimeFigureOut">
              <a:rPr lang="th-TH" smtClean="0"/>
              <a:t>26/02/58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E380B-1B75-441B-85CA-3D8F6C15A50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889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230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493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4931775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นำเสนอทางหน้าจอ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idea_com</dc:creator>
  <cp:lastModifiedBy>Administrator</cp:lastModifiedBy>
  <cp:revision>2</cp:revision>
  <dcterms:created xsi:type="dcterms:W3CDTF">2015-02-26T03:20:30Z</dcterms:created>
  <dcterms:modified xsi:type="dcterms:W3CDTF">2015-02-26T03:23:33Z</dcterms:modified>
</cp:coreProperties>
</file>